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</p:sldIdLst>
  <p:sldSz cx="32399288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38"/>
    <p:restoredTop sz="96966"/>
  </p:normalViewPr>
  <p:slideViewPr>
    <p:cSldViewPr snapToGrid="0">
      <p:cViewPr>
        <p:scale>
          <a:sx n="34" d="100"/>
          <a:sy n="34" d="100"/>
        </p:scale>
        <p:origin x="3832" y="-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248329"/>
            <a:ext cx="27539395" cy="17546649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471644"/>
            <a:ext cx="24299466" cy="12168318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268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591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683331"/>
            <a:ext cx="6986096" cy="4271162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683331"/>
            <a:ext cx="20553298" cy="4271162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93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208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565002"/>
            <a:ext cx="27944386" cy="2096497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3728315"/>
            <a:ext cx="27944386" cy="11024985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03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416653"/>
            <a:ext cx="13769697" cy="3197830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416653"/>
            <a:ext cx="13769697" cy="3197830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257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83342"/>
            <a:ext cx="27944386" cy="9741661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354992"/>
            <a:ext cx="13706415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409982"/>
            <a:ext cx="13706415" cy="2707831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354992"/>
            <a:ext cx="13773917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409982"/>
            <a:ext cx="13773917" cy="2707831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28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163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0903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256671"/>
            <a:ext cx="16402140" cy="35816631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056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256671"/>
            <a:ext cx="16402140" cy="35816631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565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683342"/>
            <a:ext cx="27944386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416653"/>
            <a:ext cx="27944386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E7ADD3-04C8-4041-897E-B51E7722BA04}" type="datetimeFigureOut">
              <a:rPr lang="es-CL" smtClean="0"/>
              <a:t>29-07-24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6713298"/>
            <a:ext cx="1093476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2AAF45-9F1F-5B4D-9B2B-9909201201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72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Rectángulo">
            <a:extLst>
              <a:ext uri="{FF2B5EF4-FFF2-40B4-BE49-F238E27FC236}">
                <a16:creationId xmlns:a16="http://schemas.microsoft.com/office/drawing/2014/main" id="{0E474846-716F-15CF-4B7D-C3A71AF97B6A}"/>
              </a:ext>
            </a:extLst>
          </p:cNvPr>
          <p:cNvSpPr/>
          <p:nvPr/>
        </p:nvSpPr>
        <p:spPr>
          <a:xfrm>
            <a:off x="0" y="4195763"/>
            <a:ext cx="32399288" cy="380523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98679">
              <a:defRPr/>
            </a:pPr>
            <a:endParaRPr lang="es-ES" dirty="0"/>
          </a:p>
        </p:txBody>
      </p:sp>
      <p:sp>
        <p:nvSpPr>
          <p:cNvPr id="6" name="2 Rectángulo">
            <a:extLst>
              <a:ext uri="{FF2B5EF4-FFF2-40B4-BE49-F238E27FC236}">
                <a16:creationId xmlns:a16="http://schemas.microsoft.com/office/drawing/2014/main" id="{F46B225C-B96E-C538-7401-BF7086B53633}"/>
              </a:ext>
            </a:extLst>
          </p:cNvPr>
          <p:cNvSpPr/>
          <p:nvPr/>
        </p:nvSpPr>
        <p:spPr>
          <a:xfrm>
            <a:off x="-1" y="0"/>
            <a:ext cx="25153937" cy="4195763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6000" b="1" dirty="0"/>
              <a:t>TÍTULO</a:t>
            </a:r>
            <a:endParaRPr lang="es-CL" b="1" dirty="0"/>
          </a:p>
          <a:p>
            <a:pPr algn="ctr" defTabSz="4398679">
              <a:defRPr/>
            </a:pPr>
            <a:r>
              <a:rPr lang="es-ES" dirty="0"/>
              <a:t> 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3686028-5468-45DB-5D6B-EFE0EA246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3996" y="8904289"/>
            <a:ext cx="12446000" cy="2846387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98854" tIns="49427" rIns="98854" bIns="49427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399616" eaLnBrk="1" hangingPunct="1">
              <a:lnSpc>
                <a:spcPct val="150000"/>
              </a:lnSpc>
              <a:defRPr/>
            </a:pPr>
            <a:r>
              <a:rPr lang="es-ES" altLang="es-CL" sz="4400" b="1" dirty="0">
                <a:solidFill>
                  <a:srgbClr val="0070C0"/>
                </a:solidFill>
                <a:cs typeface="Arial" panose="020B0604020202020204" pitchFamily="34" charset="0"/>
              </a:rPr>
              <a:t>INTRODUCCIÓN/OBJETIVO</a:t>
            </a:r>
          </a:p>
          <a:p>
            <a:pPr defTabSz="4399616" eaLnBrk="1" hangingPunct="1">
              <a:defRPr/>
            </a:pPr>
            <a:endParaRPr lang="es-ES" altLang="es-CL" sz="3200" b="1" dirty="0">
              <a:solidFill>
                <a:srgbClr val="000000"/>
              </a:solidFill>
              <a:latin typeface="Avenir Next" panose="020B0503020202020204" pitchFamily="34" charset="0"/>
              <a:cs typeface="Arial" panose="020B0604020202020204" pitchFamily="34" charset="0"/>
            </a:endParaRPr>
          </a:p>
          <a:p>
            <a:pPr algn="just" defTabSz="4399616" eaLnBrk="1" hangingPunct="1">
              <a:defRPr/>
            </a:pPr>
            <a:r>
              <a:rPr lang="nb-NO" sz="3200" dirty="0" err="1"/>
              <a:t>asdasdasdasdasdasdasd</a:t>
            </a:r>
            <a:endParaRPr lang="es-CL" sz="3200" dirty="0"/>
          </a:p>
          <a:p>
            <a:pPr defTabSz="4399616" eaLnBrk="1" hangingPunct="1">
              <a:defRPr/>
            </a:pPr>
            <a:endParaRPr lang="es-CL" sz="4000" dirty="0"/>
          </a:p>
          <a:p>
            <a:pPr defTabSz="4399616" eaLnBrk="1" hangingPunct="1">
              <a:defRPr/>
            </a:pPr>
            <a:endParaRPr lang="es-CL" sz="4000" dirty="0"/>
          </a:p>
          <a:p>
            <a:pPr defTabSz="4399616" eaLnBrk="1" hangingPunct="1">
              <a:defRPr/>
            </a:pPr>
            <a:endParaRPr lang="es-ES_tradnl" altLang="es-CL" sz="3900" b="1" dirty="0">
              <a:solidFill>
                <a:srgbClr val="000000"/>
              </a:solidFill>
              <a:latin typeface="Avenir Next" panose="020B0503020202020204" pitchFamily="34" charset="0"/>
              <a:cs typeface="Arial" panose="020B0604020202020204" pitchFamily="34" charset="0"/>
            </a:endParaRPr>
          </a:p>
          <a:p>
            <a:pPr defTabSz="4399616" eaLnBrk="1" hangingPunct="1">
              <a:defRPr/>
            </a:pPr>
            <a:endParaRPr lang="es-ES" altLang="es-CL" sz="3900" b="1" dirty="0">
              <a:solidFill>
                <a:srgbClr val="000000"/>
              </a:solidFill>
              <a:latin typeface="Avenir Next" panose="020B0503020202020204" pitchFamily="34" charset="0"/>
              <a:cs typeface="Arial" panose="020B0604020202020204" pitchFamily="34" charset="0"/>
            </a:endParaRPr>
          </a:p>
          <a:p>
            <a:pPr defTabSz="4399616" eaLnBrk="1" hangingPunct="1">
              <a:defRPr/>
            </a:pPr>
            <a:endParaRPr lang="es-ES" altLang="es-CL" sz="3900" b="1" dirty="0">
              <a:solidFill>
                <a:srgbClr val="000000"/>
              </a:solidFill>
              <a:latin typeface="Avenir Next" panose="020B0503020202020204" pitchFamily="34" charset="0"/>
              <a:cs typeface="Arial" panose="020B0604020202020204" pitchFamily="34" charset="0"/>
            </a:endParaRPr>
          </a:p>
          <a:p>
            <a:pPr defTabSz="4399616" eaLnBrk="1" hangingPunct="1">
              <a:defRPr/>
            </a:pPr>
            <a:endParaRPr lang="es-ES" altLang="es-CL" sz="3900" dirty="0">
              <a:solidFill>
                <a:srgbClr val="000000"/>
              </a:solidFill>
              <a:latin typeface="Avenir Next" panose="020B0503020202020204" pitchFamily="34" charset="0"/>
              <a:cs typeface="Arial" panose="020B0604020202020204" pitchFamily="34" charset="0"/>
            </a:endParaRPr>
          </a:p>
          <a:p>
            <a:pPr defTabSz="4399616" eaLnBrk="1" hangingPunct="1">
              <a:defRPr/>
            </a:pPr>
            <a:endParaRPr lang="es-ES" altLang="es-CL" sz="3900" dirty="0">
              <a:solidFill>
                <a:srgbClr val="000000"/>
              </a:solidFill>
              <a:latin typeface="Avenir Next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4">
            <a:extLst>
              <a:ext uri="{FF2B5EF4-FFF2-40B4-BE49-F238E27FC236}">
                <a16:creationId xmlns:a16="http://schemas.microsoft.com/office/drawing/2014/main" id="{651A9FEF-4438-E43D-B4BB-4B4A5EC19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4532827"/>
            <a:ext cx="32399287" cy="82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854" tIns="49427" rIns="98854" bIns="4942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397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397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397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397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ES" altLang="es-CL" sz="3600" b="1" dirty="0">
                <a:latin typeface="Arial" panose="020B0604020202020204" pitchFamily="34" charset="0"/>
                <a:cs typeface="Arial" panose="020B0604020202020204" pitchFamily="34" charset="0"/>
              </a:rPr>
              <a:t>Autor 1 </a:t>
            </a:r>
            <a:r>
              <a:rPr lang="es-ES" altLang="es-CL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S" altLang="es-CL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altLang="es-CL" sz="3600" b="1" dirty="0">
                <a:latin typeface="Arial" panose="020B0604020202020204" pitchFamily="34" charset="0"/>
                <a:cs typeface="Arial" panose="020B0604020202020204" pitchFamily="34" charset="0"/>
              </a:rPr>
              <a:t>Autor 2 </a:t>
            </a:r>
            <a:r>
              <a:rPr lang="es-ES" altLang="es-CL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s-ES" altLang="es-CL" sz="3600" b="1" dirty="0">
                <a:latin typeface="Arial" panose="020B0604020202020204" pitchFamily="34" charset="0"/>
                <a:cs typeface="Arial" panose="020B0604020202020204" pitchFamily="34" charset="0"/>
              </a:rPr>
              <a:t>, Autor 3</a:t>
            </a:r>
            <a:r>
              <a:rPr lang="es-ES" altLang="es-CL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12" name="Rectángulo 12">
            <a:extLst>
              <a:ext uri="{FF2B5EF4-FFF2-40B4-BE49-F238E27FC236}">
                <a16:creationId xmlns:a16="http://schemas.microsoft.com/office/drawing/2014/main" id="{B3A9FC13-62F4-3C36-A897-54F49849D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5533231"/>
            <a:ext cx="32399284" cy="964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854" tIns="49427" rIns="98854" bIns="49427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14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121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0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8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8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0687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8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0687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8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0687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8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0687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8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defTabSz="4398679" eaLnBrk="1" hangingPunct="1">
              <a:spcBef>
                <a:spcPts val="200"/>
              </a:spcBef>
              <a:spcAft>
                <a:spcPts val="300"/>
              </a:spcAft>
              <a:buFontTx/>
              <a:buNone/>
              <a:defRPr/>
            </a:pPr>
            <a:r>
              <a:rPr lang="es-ES" altLang="es-CL" sz="26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s-ES" altLang="es-CL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Universidad, Ciudad, País</a:t>
            </a:r>
          </a:p>
          <a:p>
            <a:pPr algn="ctr" defTabSz="4398679" eaLnBrk="1" hangingPunct="1">
              <a:spcBef>
                <a:spcPts val="200"/>
              </a:spcBef>
              <a:spcAft>
                <a:spcPts val="300"/>
              </a:spcAft>
              <a:buFont typeface="Arial" pitchFamily="34" charset="0"/>
              <a:buNone/>
              <a:defRPr/>
            </a:pPr>
            <a:r>
              <a:rPr lang="es-ES" altLang="es-CL" sz="26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altLang="es-CL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Universidad, Ciudad, País</a:t>
            </a:r>
            <a:endParaRPr lang="en-GB" altLang="es-CL" sz="2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38">
            <a:extLst>
              <a:ext uri="{FF2B5EF4-FFF2-40B4-BE49-F238E27FC236}">
                <a16:creationId xmlns:a16="http://schemas.microsoft.com/office/drawing/2014/main" id="{CE0BAAC5-4CBF-45D7-1C81-77276984E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3996" y="38319076"/>
            <a:ext cx="26811287" cy="2841625"/>
          </a:xfrm>
          <a:prstGeom prst="rect">
            <a:avLst/>
          </a:prstGeom>
          <a:solidFill>
            <a:schemeClr val="bg1">
              <a:alpha val="63921"/>
            </a:schemeClr>
          </a:solidFill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lIns="98854" tIns="49427" rIns="98854" bIns="49427"/>
          <a:lstStyle>
            <a:lvl1pPr defTabSz="4398963">
              <a:spcBef>
                <a:spcPct val="20000"/>
              </a:spcBef>
              <a:buFont typeface="Arial" panose="020B0604020202020204" pitchFamily="34" charset="0"/>
              <a:buChar char="•"/>
              <a:defRPr sz="15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4398963">
              <a:spcBef>
                <a:spcPct val="20000"/>
              </a:spcBef>
              <a:buFont typeface="Arial" panose="020B0604020202020204" pitchFamily="34" charset="0"/>
              <a:buChar char="–"/>
              <a:defRPr sz="13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4398963">
              <a:spcBef>
                <a:spcPct val="20000"/>
              </a:spcBef>
              <a:buFont typeface="Arial" panose="020B0604020202020204" pitchFamily="34" charset="0"/>
              <a:buChar char="•"/>
              <a:defRPr sz="1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4398963">
              <a:spcBef>
                <a:spcPct val="20000"/>
              </a:spcBef>
              <a:buFont typeface="Arial" panose="020B0604020202020204" pitchFamily="34" charset="0"/>
              <a:buChar char="–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4398963">
              <a:spcBef>
                <a:spcPct val="20000"/>
              </a:spcBef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398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398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398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398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ES" altLang="es-CL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CONCLUSIÓN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ES" altLang="es-CL" sz="3600" dirty="0" err="1">
                <a:latin typeface="Arial" panose="020B0604020202020204" pitchFamily="34" charset="0"/>
                <a:cs typeface="Arial" panose="020B0604020202020204" pitchFamily="34" charset="0"/>
              </a:rPr>
              <a:t>asdasdasd</a:t>
            </a:r>
            <a:r>
              <a:rPr lang="es-ES" altLang="es-CL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ACE9FA4-A043-5FA8-BCC2-348145A24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3996" y="22131339"/>
            <a:ext cx="12187238" cy="6664325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98854" tIns="49427" rIns="98854" bIns="49427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defTabSz="4399616" eaLnBrk="1" hangingPunct="1">
              <a:lnSpc>
                <a:spcPct val="150000"/>
              </a:lnSpc>
              <a:defRPr/>
            </a:pPr>
            <a:r>
              <a:rPr lang="es-ES" altLang="es-CL" sz="4400" b="1" dirty="0">
                <a:solidFill>
                  <a:srgbClr val="0070C0"/>
                </a:solidFill>
                <a:cs typeface="Arial" panose="020B0604020202020204" pitchFamily="34" charset="0"/>
              </a:rPr>
              <a:t>MATERIAL Y MÉTODOS</a:t>
            </a:r>
          </a:p>
          <a:p>
            <a:pPr algn="just" defTabSz="4399616" eaLnBrk="1" hangingPunct="1">
              <a:lnSpc>
                <a:spcPct val="150000"/>
              </a:lnSpc>
              <a:defRPr/>
            </a:pPr>
            <a:endParaRPr lang="es-ES" altLang="es-CL" sz="3600" dirty="0">
              <a:cs typeface="Arial" panose="020B0604020202020204" pitchFamily="34" charset="0"/>
            </a:endParaRPr>
          </a:p>
          <a:p>
            <a:pPr algn="just" defTabSz="4399616" eaLnBrk="1" hangingPunct="1">
              <a:lnSpc>
                <a:spcPct val="150000"/>
              </a:lnSpc>
              <a:defRPr/>
            </a:pPr>
            <a:r>
              <a:rPr lang="es-ES" altLang="es-CL" sz="3600" dirty="0" err="1">
                <a:cs typeface="Arial" panose="020B0604020202020204" pitchFamily="34" charset="0"/>
              </a:rPr>
              <a:t>asdasdasdasdasdasd</a:t>
            </a:r>
            <a:endParaRPr lang="es-ES" altLang="es-CL" sz="3600" dirty="0">
              <a:cs typeface="Arial" panose="020B0604020202020204" pitchFamily="34" charset="0"/>
            </a:endParaRPr>
          </a:p>
          <a:p>
            <a:pPr algn="just" defTabSz="4399616" eaLnBrk="1" hangingPunct="1">
              <a:lnSpc>
                <a:spcPct val="150000"/>
              </a:lnSpc>
              <a:defRPr/>
            </a:pPr>
            <a:endParaRPr lang="es-ES" altLang="es-CL" sz="3600" dirty="0">
              <a:cs typeface="Arial" panose="020B0604020202020204" pitchFamily="34" charset="0"/>
            </a:endParaRPr>
          </a:p>
          <a:p>
            <a:pPr algn="just" defTabSz="4399616" eaLnBrk="1" hangingPunct="1">
              <a:lnSpc>
                <a:spcPct val="150000"/>
              </a:lnSpc>
              <a:defRPr/>
            </a:pPr>
            <a:endParaRPr lang="es-ES" altLang="es-CL" sz="3600" dirty="0"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A8B8EC1-0E89-681E-8BF7-C111285F1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713" y="9748838"/>
            <a:ext cx="13598525" cy="7488237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98854" tIns="49427" rIns="98854" bIns="49427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defTabSz="4399616" eaLnBrk="1" hangingPunct="1">
              <a:lnSpc>
                <a:spcPct val="150000"/>
              </a:lnSpc>
              <a:defRPr/>
            </a:pPr>
            <a:endParaRPr lang="es-CL" sz="2400" dirty="0"/>
          </a:p>
          <a:p>
            <a:pPr algn="just" defTabSz="4399616" eaLnBrk="1" hangingPunct="1">
              <a:lnSpc>
                <a:spcPct val="150000"/>
              </a:lnSpc>
              <a:defRPr/>
            </a:pPr>
            <a:endParaRPr lang="es-ES" altLang="es-CL" sz="3600" dirty="0"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7DB6DB3-BA93-C59B-2DA4-45CFA9EC2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38823" y="8736013"/>
            <a:ext cx="13230225" cy="5545137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854" tIns="49427" rIns="98854" bIns="49427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399616" eaLnBrk="1" hangingPunct="1">
              <a:lnSpc>
                <a:spcPct val="150000"/>
              </a:lnSpc>
              <a:defRPr/>
            </a:pPr>
            <a:r>
              <a:rPr lang="es-ES" altLang="es-CL" sz="4400" b="1" dirty="0">
                <a:solidFill>
                  <a:srgbClr val="0070C0"/>
                </a:solidFill>
                <a:cs typeface="Arial" panose="020B0604020202020204" pitchFamily="34" charset="0"/>
              </a:rPr>
              <a:t>RESULTADOS</a:t>
            </a:r>
          </a:p>
          <a:p>
            <a:pPr defTabSz="4399616" eaLnBrk="1" hangingPunct="1">
              <a:lnSpc>
                <a:spcPct val="150000"/>
              </a:lnSpc>
              <a:defRPr/>
            </a:pPr>
            <a:endParaRPr lang="es-ES" altLang="es-CL" sz="1600" b="1" dirty="0">
              <a:solidFill>
                <a:srgbClr val="FF9300"/>
              </a:solidFill>
              <a:cs typeface="Arial" panose="020B0604020202020204" pitchFamily="34" charset="0"/>
            </a:endParaRPr>
          </a:p>
          <a:p>
            <a:pPr algn="just" defTabSz="4399616" eaLnBrk="1" hangingPunct="1">
              <a:defRPr/>
            </a:pPr>
            <a:r>
              <a:rPr lang="nb-NO" sz="3200" dirty="0" err="1"/>
              <a:t>asdasdasdasdasd</a:t>
            </a:r>
            <a:endParaRPr lang="es-CL" sz="3200" dirty="0"/>
          </a:p>
          <a:p>
            <a:pPr defTabSz="4399616" eaLnBrk="1" hangingPunct="1">
              <a:lnSpc>
                <a:spcPct val="150000"/>
              </a:lnSpc>
              <a:defRPr/>
            </a:pPr>
            <a:endParaRPr lang="es-ES" altLang="es-CL" sz="1600" dirty="0">
              <a:solidFill>
                <a:srgbClr val="000000"/>
              </a:solidFill>
              <a:latin typeface="Avenir Next" panose="020B0503020202020204" pitchFamily="34" charset="0"/>
              <a:cs typeface="Arial" panose="020B0604020202020204" pitchFamily="34" charset="0"/>
            </a:endParaRPr>
          </a:p>
          <a:p>
            <a:pPr defTabSz="4399616" eaLnBrk="1" hangingPunct="1">
              <a:lnSpc>
                <a:spcPct val="150000"/>
              </a:lnSpc>
              <a:defRPr/>
            </a:pPr>
            <a:endParaRPr lang="es-ES" altLang="es-CL" sz="3900" dirty="0">
              <a:solidFill>
                <a:srgbClr val="FFFFFF"/>
              </a:solidFill>
              <a:latin typeface="Avenir Next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E819A2B6-C6A8-E196-FE82-B11438245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36895088"/>
            <a:ext cx="23156862" cy="2678112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854" tIns="49427" rIns="98854" bIns="49427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0055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399616" eaLnBrk="1" hangingPunct="1">
              <a:lnSpc>
                <a:spcPct val="150000"/>
              </a:lnSpc>
              <a:defRPr/>
            </a:pPr>
            <a:endParaRPr lang="es-ES" altLang="es-CL" sz="1900" dirty="0">
              <a:solidFill>
                <a:srgbClr val="FFFFFF"/>
              </a:solidFill>
              <a:latin typeface="Avenir Next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5">
            <a:extLst>
              <a:ext uri="{FF2B5EF4-FFF2-40B4-BE49-F238E27FC236}">
                <a16:creationId xmlns:a16="http://schemas.microsoft.com/office/drawing/2014/main" id="{42C5809F-1304-AE6A-469D-6A82BED1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645" y="43831856"/>
            <a:ext cx="23775987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98963">
              <a:defRPr sz="8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defTabSz="4398963">
              <a:defRPr sz="8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defTabSz="4398963">
              <a:defRPr sz="8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defTabSz="4398963">
              <a:defRPr sz="8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defTabSz="4398963">
              <a:defRPr sz="8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9256713" indent="-6726238" defTabSz="4398963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713913" indent="-6726238" defTabSz="4398963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0171113" indent="-6726238" defTabSz="4398963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0628313" indent="-6726238" defTabSz="4398963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s-ES" altLang="es-CL" sz="1800" b="1" dirty="0">
                <a:cs typeface="Arial" panose="020B0604020202020204" pitchFamily="34" charset="0"/>
              </a:rPr>
              <a:t>REFERENCIAS</a:t>
            </a:r>
          </a:p>
          <a:p>
            <a:endParaRPr lang="en-US" altLang="es-CL" sz="1800" dirty="0"/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B3A0D0F4-E137-28CB-5DC2-181F491C74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23" t="28748" r="16482" b="28299"/>
          <a:stretch/>
        </p:blipFill>
        <p:spPr>
          <a:xfrm>
            <a:off x="25600423" y="-306373"/>
            <a:ext cx="6798865" cy="4452129"/>
          </a:xfrm>
          <a:prstGeom prst="rect">
            <a:avLst/>
          </a:prstGeom>
        </p:spPr>
      </p:pic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34EACC18-AFD9-4F39-925B-AA6BFBC15181}"/>
              </a:ext>
            </a:extLst>
          </p:cNvPr>
          <p:cNvCxnSpPr/>
          <p:nvPr/>
        </p:nvCxnSpPr>
        <p:spPr>
          <a:xfrm>
            <a:off x="0" y="46939200"/>
            <a:ext cx="32399288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2" name="Imagen 41">
            <a:extLst>
              <a:ext uri="{FF2B5EF4-FFF2-40B4-BE49-F238E27FC236}">
                <a16:creationId xmlns:a16="http://schemas.microsoft.com/office/drawing/2014/main" id="{5369B215-5F5C-E14A-CA3A-6F0308460A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6613" y="46204187"/>
            <a:ext cx="7772400" cy="5181600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ADBD1057-5C57-1409-6F91-52021C963F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99052" y="47586901"/>
            <a:ext cx="6121400" cy="225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944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38</Words>
  <Application>Microsoft Macintosh PowerPoint</Application>
  <PresentationFormat>Personalizado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Avenir Next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Frano Giakoni Ramírez</dc:creator>
  <cp:lastModifiedBy>Frano Giakoni Ramírez</cp:lastModifiedBy>
  <cp:revision>1</cp:revision>
  <dcterms:created xsi:type="dcterms:W3CDTF">2024-07-29T15:42:04Z</dcterms:created>
  <dcterms:modified xsi:type="dcterms:W3CDTF">2024-07-29T15:57:53Z</dcterms:modified>
</cp:coreProperties>
</file>